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9" r:id="rId7"/>
    <p:sldId id="258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1" d="100"/>
          <a:sy n="81" d="100"/>
        </p:scale>
        <p:origin x="30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48DD7DFF-B040-4344-8B3F-4497045077B8}"/>
    <pc:docChg chg="custSel addSld delSld modSld sldOrd">
      <pc:chgData name="Charis Taylor" userId="f6f20823-7d5f-4176-a928-74bb03618d1d" providerId="ADAL" clId="{48DD7DFF-B040-4344-8B3F-4497045077B8}" dt="2021-11-11T08:20:09.971" v="1375" actId="2696"/>
      <pc:docMkLst>
        <pc:docMk/>
      </pc:docMkLst>
      <pc:sldChg chg="modSp">
        <pc:chgData name="Charis Taylor" userId="f6f20823-7d5f-4176-a928-74bb03618d1d" providerId="ADAL" clId="{48DD7DFF-B040-4344-8B3F-4497045077B8}" dt="2021-11-09T07:52:47.234" v="27" actId="20577"/>
        <pc:sldMkLst>
          <pc:docMk/>
          <pc:sldMk cId="3994442450" sldId="256"/>
        </pc:sldMkLst>
        <pc:spChg chg="mod">
          <ac:chgData name="Charis Taylor" userId="f6f20823-7d5f-4176-a928-74bb03618d1d" providerId="ADAL" clId="{48DD7DFF-B040-4344-8B3F-4497045077B8}" dt="2021-11-09T07:52:47.234" v="27" actId="20577"/>
          <ac:spMkLst>
            <pc:docMk/>
            <pc:sldMk cId="3994442450" sldId="256"/>
            <ac:spMk id="8" creationId="{8B6BC66D-30BD-44D3-B1D4-840458CF6818}"/>
          </ac:spMkLst>
        </pc:spChg>
      </pc:sldChg>
      <pc:sldChg chg="modSp modAnim">
        <pc:chgData name="Charis Taylor" userId="f6f20823-7d5f-4176-a928-74bb03618d1d" providerId="ADAL" clId="{48DD7DFF-B040-4344-8B3F-4497045077B8}" dt="2021-11-09T10:26:18.415" v="723"/>
        <pc:sldMkLst>
          <pc:docMk/>
          <pc:sldMk cId="1704248672" sldId="257"/>
        </pc:sldMkLst>
        <pc:spChg chg="mod">
          <ac:chgData name="Charis Taylor" userId="f6f20823-7d5f-4176-a928-74bb03618d1d" providerId="ADAL" clId="{48DD7DFF-B040-4344-8B3F-4497045077B8}" dt="2021-11-09T07:51:03.372" v="16" actId="20577"/>
          <ac:spMkLst>
            <pc:docMk/>
            <pc:sldMk cId="1704248672" sldId="257"/>
            <ac:spMk id="3" creationId="{00000000-0000-0000-0000-000000000000}"/>
          </ac:spMkLst>
        </pc:spChg>
      </pc:sldChg>
      <pc:sldChg chg="modSp ord">
        <pc:chgData name="Charis Taylor" userId="f6f20823-7d5f-4176-a928-74bb03618d1d" providerId="ADAL" clId="{48DD7DFF-B040-4344-8B3F-4497045077B8}" dt="2021-11-09T12:42:02.983" v="729" actId="1076"/>
        <pc:sldMkLst>
          <pc:docMk/>
          <pc:sldMk cId="2910433563" sldId="259"/>
        </pc:sldMkLst>
        <pc:spChg chg="mod">
          <ac:chgData name="Charis Taylor" userId="f6f20823-7d5f-4176-a928-74bb03618d1d" providerId="ADAL" clId="{48DD7DFF-B040-4344-8B3F-4497045077B8}" dt="2021-11-09T12:40:44.329" v="726" actId="1076"/>
          <ac:spMkLst>
            <pc:docMk/>
            <pc:sldMk cId="2910433563" sldId="259"/>
            <ac:spMk id="10" creationId="{00000000-0000-0000-0000-000000000000}"/>
          </ac:spMkLst>
        </pc:spChg>
        <pc:spChg chg="mod">
          <ac:chgData name="Charis Taylor" userId="f6f20823-7d5f-4176-a928-74bb03618d1d" providerId="ADAL" clId="{48DD7DFF-B040-4344-8B3F-4497045077B8}" dt="2021-11-09T12:42:02.983" v="729" actId="1076"/>
          <ac:spMkLst>
            <pc:docMk/>
            <pc:sldMk cId="2910433563" sldId="259"/>
            <ac:spMk id="11" creationId="{00000000-0000-0000-0000-000000000000}"/>
          </ac:spMkLst>
        </pc:spChg>
        <pc:spChg chg="mod">
          <ac:chgData name="Charis Taylor" userId="f6f20823-7d5f-4176-a928-74bb03618d1d" providerId="ADAL" clId="{48DD7DFF-B040-4344-8B3F-4497045077B8}" dt="2021-11-09T12:37:23.276" v="724" actId="1076"/>
          <ac:spMkLst>
            <pc:docMk/>
            <pc:sldMk cId="2910433563" sldId="259"/>
            <ac:spMk id="12" creationId="{00000000-0000-0000-0000-000000000000}"/>
          </ac:spMkLst>
        </pc:spChg>
        <pc:spChg chg="mod">
          <ac:chgData name="Charis Taylor" userId="f6f20823-7d5f-4176-a928-74bb03618d1d" providerId="ADAL" clId="{48DD7DFF-B040-4344-8B3F-4497045077B8}" dt="2021-11-09T12:41:00.137" v="728" actId="1076"/>
          <ac:spMkLst>
            <pc:docMk/>
            <pc:sldMk cId="2910433563" sldId="259"/>
            <ac:spMk id="13" creationId="{00000000-0000-0000-0000-000000000000}"/>
          </ac:spMkLst>
        </pc:spChg>
      </pc:sldChg>
      <pc:sldChg chg="addSp delSp modSp del">
        <pc:chgData name="Charis Taylor" userId="f6f20823-7d5f-4176-a928-74bb03618d1d" providerId="ADAL" clId="{48DD7DFF-B040-4344-8B3F-4497045077B8}" dt="2021-11-11T08:20:07.568" v="1374" actId="2696"/>
        <pc:sldMkLst>
          <pc:docMk/>
          <pc:sldMk cId="2431145783" sldId="260"/>
        </pc:sldMkLst>
        <pc:spChg chg="del mod">
          <ac:chgData name="Charis Taylor" userId="f6f20823-7d5f-4176-a928-74bb03618d1d" providerId="ADAL" clId="{48DD7DFF-B040-4344-8B3F-4497045077B8}" dt="2021-11-09T08:38:49.407" v="516" actId="478"/>
          <ac:spMkLst>
            <pc:docMk/>
            <pc:sldMk cId="2431145783" sldId="260"/>
            <ac:spMk id="2" creationId="{00000000-0000-0000-0000-000000000000}"/>
          </ac:spMkLst>
        </pc:spChg>
        <pc:spChg chg="mod">
          <ac:chgData name="Charis Taylor" userId="f6f20823-7d5f-4176-a928-74bb03618d1d" providerId="ADAL" clId="{48DD7DFF-B040-4344-8B3F-4497045077B8}" dt="2021-11-09T14:25:01.741" v="930" actId="13926"/>
          <ac:spMkLst>
            <pc:docMk/>
            <pc:sldMk cId="2431145783" sldId="260"/>
            <ac:spMk id="3" creationId="{00000000-0000-0000-0000-000000000000}"/>
          </ac:spMkLst>
        </pc:spChg>
        <pc:spChg chg="add mod">
          <ac:chgData name="Charis Taylor" userId="f6f20823-7d5f-4176-a928-74bb03618d1d" providerId="ADAL" clId="{48DD7DFF-B040-4344-8B3F-4497045077B8}" dt="2021-11-09T10:24:06.010" v="615" actId="1076"/>
          <ac:spMkLst>
            <pc:docMk/>
            <pc:sldMk cId="2431145783" sldId="260"/>
            <ac:spMk id="5" creationId="{9DCA8CF5-EF5F-4A2B-92D8-DAA2CAB912CC}"/>
          </ac:spMkLst>
        </pc:spChg>
        <pc:picChg chg="add del mod">
          <ac:chgData name="Charis Taylor" userId="f6f20823-7d5f-4176-a928-74bb03618d1d" providerId="ADAL" clId="{48DD7DFF-B040-4344-8B3F-4497045077B8}" dt="2021-11-09T10:13:30.101" v="529" actId="478"/>
          <ac:picMkLst>
            <pc:docMk/>
            <pc:sldMk cId="2431145783" sldId="260"/>
            <ac:picMk id="4" creationId="{F68CF614-7223-46D4-A0C9-575243846A4C}"/>
          </ac:picMkLst>
        </pc:picChg>
      </pc:sldChg>
      <pc:sldChg chg="addSp delSp modSp add del ord">
        <pc:chgData name="Charis Taylor" userId="f6f20823-7d5f-4176-a928-74bb03618d1d" providerId="ADAL" clId="{48DD7DFF-B040-4344-8B3F-4497045077B8}" dt="2021-11-11T08:20:06.953" v="1373" actId="2696"/>
        <pc:sldMkLst>
          <pc:docMk/>
          <pc:sldMk cId="3583578899" sldId="261"/>
        </pc:sldMkLst>
        <pc:spChg chg="del">
          <ac:chgData name="Charis Taylor" userId="f6f20823-7d5f-4176-a928-74bb03618d1d" providerId="ADAL" clId="{48DD7DFF-B040-4344-8B3F-4497045077B8}" dt="2021-11-09T10:13:58.515" v="531"/>
          <ac:spMkLst>
            <pc:docMk/>
            <pc:sldMk cId="3583578899" sldId="261"/>
            <ac:spMk id="3" creationId="{8F481991-AD2E-4C41-959B-0F03DAB16388}"/>
          </ac:spMkLst>
        </pc:spChg>
        <pc:picChg chg="add mod">
          <ac:chgData name="Charis Taylor" userId="f6f20823-7d5f-4176-a928-74bb03618d1d" providerId="ADAL" clId="{48DD7DFF-B040-4344-8B3F-4497045077B8}" dt="2021-11-09T10:14:06.103" v="534" actId="1076"/>
          <ac:picMkLst>
            <pc:docMk/>
            <pc:sldMk cId="3583578899" sldId="261"/>
            <ac:picMk id="4" creationId="{42675C4E-2A85-4AC8-966D-3FEB2A8263A4}"/>
          </ac:picMkLst>
        </pc:picChg>
      </pc:sldChg>
      <pc:sldChg chg="modSp add ord">
        <pc:chgData name="Charis Taylor" userId="f6f20823-7d5f-4176-a928-74bb03618d1d" providerId="ADAL" clId="{48DD7DFF-B040-4344-8B3F-4497045077B8}" dt="2021-11-09T14:26:19.971" v="933"/>
        <pc:sldMkLst>
          <pc:docMk/>
          <pc:sldMk cId="2006326874" sldId="262"/>
        </pc:sldMkLst>
        <pc:spChg chg="mod">
          <ac:chgData name="Charis Taylor" userId="f6f20823-7d5f-4176-a928-74bb03618d1d" providerId="ADAL" clId="{48DD7DFF-B040-4344-8B3F-4497045077B8}" dt="2021-11-09T10:24:21.770" v="625" actId="20577"/>
          <ac:spMkLst>
            <pc:docMk/>
            <pc:sldMk cId="2006326874" sldId="262"/>
            <ac:spMk id="2" creationId="{3E5A996A-C053-4DF0-806A-D724480E4BF3}"/>
          </ac:spMkLst>
        </pc:spChg>
        <pc:spChg chg="mod">
          <ac:chgData name="Charis Taylor" userId="f6f20823-7d5f-4176-a928-74bb03618d1d" providerId="ADAL" clId="{48DD7DFF-B040-4344-8B3F-4497045077B8}" dt="2021-11-09T10:25:23.953" v="720" actId="1582"/>
          <ac:spMkLst>
            <pc:docMk/>
            <pc:sldMk cId="2006326874" sldId="262"/>
            <ac:spMk id="3" creationId="{5E06DA16-7BC7-4A8F-B02E-CA3BE640A994}"/>
          </ac:spMkLst>
        </pc:spChg>
      </pc:sldChg>
      <pc:sldChg chg="addSp modSp add del">
        <pc:chgData name="Charis Taylor" userId="f6f20823-7d5f-4176-a928-74bb03618d1d" providerId="ADAL" clId="{48DD7DFF-B040-4344-8B3F-4497045077B8}" dt="2021-11-11T08:20:04.316" v="1371" actId="2696"/>
        <pc:sldMkLst>
          <pc:docMk/>
          <pc:sldMk cId="1269342069" sldId="263"/>
        </pc:sldMkLst>
        <pc:spChg chg="mod">
          <ac:chgData name="Charis Taylor" userId="f6f20823-7d5f-4176-a928-74bb03618d1d" providerId="ADAL" clId="{48DD7DFF-B040-4344-8B3F-4497045077B8}" dt="2021-11-09T14:17:35.947" v="799" actId="27636"/>
          <ac:spMkLst>
            <pc:docMk/>
            <pc:sldMk cId="1269342069" sldId="263"/>
            <ac:spMk id="2" creationId="{4EC03493-5B26-4E4B-85FA-3CB69DE5F845}"/>
          </ac:spMkLst>
        </pc:spChg>
        <pc:spChg chg="mod">
          <ac:chgData name="Charis Taylor" userId="f6f20823-7d5f-4176-a928-74bb03618d1d" providerId="ADAL" clId="{48DD7DFF-B040-4344-8B3F-4497045077B8}" dt="2021-11-09T14:17:48.333" v="803" actId="1076"/>
          <ac:spMkLst>
            <pc:docMk/>
            <pc:sldMk cId="1269342069" sldId="263"/>
            <ac:spMk id="3" creationId="{9A46A88E-79D2-4397-B1BD-E9B7DD5FE061}"/>
          </ac:spMkLst>
        </pc:spChg>
        <pc:spChg chg="mod">
          <ac:chgData name="Charis Taylor" userId="f6f20823-7d5f-4176-a928-74bb03618d1d" providerId="ADAL" clId="{48DD7DFF-B040-4344-8B3F-4497045077B8}" dt="2021-11-09T14:18:59.139" v="898" actId="207"/>
          <ac:spMkLst>
            <pc:docMk/>
            <pc:sldMk cId="1269342069" sldId="263"/>
            <ac:spMk id="6" creationId="{DF4D83DC-D9BF-42E2-8AD8-19369F8794E9}"/>
          </ac:spMkLst>
        </pc:spChg>
        <pc:spChg chg="mod">
          <ac:chgData name="Charis Taylor" userId="f6f20823-7d5f-4176-a928-74bb03618d1d" providerId="ADAL" clId="{48DD7DFF-B040-4344-8B3F-4497045077B8}" dt="2021-11-09T14:18:30.080" v="893" actId="113"/>
          <ac:spMkLst>
            <pc:docMk/>
            <pc:sldMk cId="1269342069" sldId="263"/>
            <ac:spMk id="7" creationId="{22128975-FCF3-44D3-BFAC-AA41C9918968}"/>
          </ac:spMkLst>
        </pc:spChg>
        <pc:spChg chg="mod">
          <ac:chgData name="Charis Taylor" userId="f6f20823-7d5f-4176-a928-74bb03618d1d" providerId="ADAL" clId="{48DD7DFF-B040-4344-8B3F-4497045077B8}" dt="2021-11-09T14:25:34.181" v="932" actId="14100"/>
          <ac:spMkLst>
            <pc:docMk/>
            <pc:sldMk cId="1269342069" sldId="263"/>
            <ac:spMk id="8" creationId="{DA41D292-8286-4870-8F1D-201A2C5E5849}"/>
          </ac:spMkLst>
        </pc:spChg>
        <pc:grpChg chg="add mod">
          <ac:chgData name="Charis Taylor" userId="f6f20823-7d5f-4176-a928-74bb03618d1d" providerId="ADAL" clId="{48DD7DFF-B040-4344-8B3F-4497045077B8}" dt="2021-11-09T14:17:54.452" v="804" actId="1076"/>
          <ac:grpSpMkLst>
            <pc:docMk/>
            <pc:sldMk cId="1269342069" sldId="263"/>
            <ac:grpSpMk id="4" creationId="{30C2E7DD-92DD-4BFA-A3FA-A563948692EA}"/>
          </ac:grpSpMkLst>
        </pc:grpChg>
      </pc:sldChg>
      <pc:sldChg chg="add del">
        <pc:chgData name="Charis Taylor" userId="f6f20823-7d5f-4176-a928-74bb03618d1d" providerId="ADAL" clId="{48DD7DFF-B040-4344-8B3F-4497045077B8}" dt="2021-11-11T08:20:05.858" v="1372" actId="2696"/>
        <pc:sldMkLst>
          <pc:docMk/>
          <pc:sldMk cId="2938680159" sldId="264"/>
        </pc:sldMkLst>
      </pc:sldChg>
      <pc:sldChg chg="modSp add del">
        <pc:chgData name="Charis Taylor" userId="f6f20823-7d5f-4176-a928-74bb03618d1d" providerId="ADAL" clId="{48DD7DFF-B040-4344-8B3F-4497045077B8}" dt="2021-11-11T08:20:09.971" v="1375" actId="2696"/>
        <pc:sldMkLst>
          <pc:docMk/>
          <pc:sldMk cId="756353523" sldId="265"/>
        </pc:sldMkLst>
        <pc:spChg chg="mod">
          <ac:chgData name="Charis Taylor" userId="f6f20823-7d5f-4176-a928-74bb03618d1d" providerId="ADAL" clId="{48DD7DFF-B040-4344-8B3F-4497045077B8}" dt="2021-11-09T14:26:25.866" v="943" actId="20577"/>
          <ac:spMkLst>
            <pc:docMk/>
            <pc:sldMk cId="756353523" sldId="265"/>
            <ac:spMk id="2" creationId="{413A5DE1-F807-40FC-9B79-1046BF2B8396}"/>
          </ac:spMkLst>
        </pc:spChg>
        <pc:spChg chg="mod">
          <ac:chgData name="Charis Taylor" userId="f6f20823-7d5f-4176-a928-74bb03618d1d" providerId="ADAL" clId="{48DD7DFF-B040-4344-8B3F-4497045077B8}" dt="2021-11-09T14:30:28.086" v="1370" actId="1582"/>
          <ac:spMkLst>
            <pc:docMk/>
            <pc:sldMk cId="756353523" sldId="265"/>
            <ac:spMk id="3" creationId="{48F26251-5C08-4815-99E5-9B8AC91D1AA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6719" y="151979"/>
            <a:ext cx="9144000" cy="2387600"/>
          </a:xfrm>
        </p:spPr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Christopher’s Emotions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6719" y="2631654"/>
            <a:ext cx="9144000" cy="1655762"/>
          </a:xfrm>
        </p:spPr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Tuesday 9</a:t>
            </a:r>
            <a:r>
              <a:rPr lang="en-GB" baseline="30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</a:t>
            </a: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November 2021</a:t>
            </a:r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35ADAD31-6D1A-4B26-9138-F821DB19A300}"/>
              </a:ext>
            </a:extLst>
          </p:cNvPr>
          <p:cNvGrpSpPr/>
          <p:nvPr/>
        </p:nvGrpSpPr>
        <p:grpSpPr>
          <a:xfrm>
            <a:off x="872182" y="3077174"/>
            <a:ext cx="10591798" cy="2738860"/>
            <a:chOff x="800101" y="3046281"/>
            <a:chExt cx="8186487" cy="2581791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74D234F2-F34E-4DB3-8F97-81607EB381FD}"/>
                </a:ext>
              </a:extLst>
            </p:cNvPr>
            <p:cNvSpPr/>
            <p:nvPr/>
          </p:nvSpPr>
          <p:spPr>
            <a:xfrm>
              <a:off x="800101" y="3046281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EBAA01AA-D530-49C4-A72A-44CBE278A642}"/>
                </a:ext>
              </a:extLst>
            </p:cNvPr>
            <p:cNvSpPr/>
            <p:nvPr/>
          </p:nvSpPr>
          <p:spPr>
            <a:xfrm>
              <a:off x="3549889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Consider </a:t>
              </a:r>
              <a:r>
                <a:rPr lang="en-GB" sz="2400" dirty="0">
                  <a:cs typeface="Calibri"/>
                </a:rPr>
                <a:t>what Christopher’s emotional reactions to metaphors are</a:t>
              </a: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9BD4A3E2-53A1-41C5-BC3B-CE84B265C7F5}"/>
                </a:ext>
              </a:extLst>
            </p:cNvPr>
            <p:cNvSpPr/>
            <p:nvPr/>
          </p:nvSpPr>
          <p:spPr>
            <a:xfrm>
              <a:off x="800101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Discuss </a:t>
              </a:r>
              <a:r>
                <a:rPr lang="en-GB" sz="2400" dirty="0">
                  <a:cs typeface="Calibri"/>
                </a:rPr>
                <a:t>Christopher’s emotions using your mini-whiteboards</a:t>
              </a: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8B6BC66D-30BD-44D3-B1D4-840458CF6818}"/>
                </a:ext>
              </a:extLst>
            </p:cNvPr>
            <p:cNvSpPr/>
            <p:nvPr/>
          </p:nvSpPr>
          <p:spPr>
            <a:xfrm>
              <a:off x="6299677" y="3986616"/>
              <a:ext cx="2686911" cy="1641456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Write 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a paragraph explaining how you would react to Ed if you were Christopher</a:t>
              </a: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442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egan Smarties | The Plastic Free Weig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1"/>
            <a:ext cx="12192000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alpha val="83000"/>
            </a:schemeClr>
          </a:solidFill>
        </p:spPr>
        <p:txBody>
          <a:bodyPr/>
          <a:lstStyle/>
          <a:p>
            <a:r>
              <a:rPr lang="en-GB" dirty="0"/>
              <a:t>What emotions do you feel on a daily basis?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69902"/>
          </a:xfrm>
          <a:solidFill>
            <a:schemeClr val="bg1">
              <a:alpha val="83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dirty="0"/>
              <a:t>“feelings are just having a big picture on the screen in your head of what is going to happen tomorrow or next year”</a:t>
            </a:r>
          </a:p>
          <a:p>
            <a:pPr lvl="1"/>
            <a:r>
              <a:rPr lang="en-GB" dirty="0"/>
              <a:t>Do you agree with this statement? Why/why not?</a:t>
            </a:r>
          </a:p>
          <a:p>
            <a:r>
              <a:rPr lang="en-GB" dirty="0"/>
              <a:t>If I had a tube of smarties, emptied it out on the table, and a pencil fell out, how might you react?</a:t>
            </a:r>
          </a:p>
          <a:p>
            <a:r>
              <a:rPr lang="en-GB" dirty="0"/>
              <a:t>If someone else walked into the room and I asked them what was inside the smarties tube, what would they say was inside it?</a:t>
            </a:r>
          </a:p>
          <a:p>
            <a:pPr lvl="1"/>
            <a:r>
              <a:rPr lang="en-GB" dirty="0"/>
              <a:t>Step into Christopher’s mind: what would he answer?</a:t>
            </a:r>
          </a:p>
        </p:txBody>
      </p:sp>
    </p:spTree>
    <p:extLst>
      <p:ext uri="{BB962C8B-B14F-4D97-AF65-F5344CB8AC3E}">
        <p14:creationId xmlns:p14="http://schemas.microsoft.com/office/powerpoint/2010/main" val="170424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Confusion Scale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838200" y="3172408"/>
            <a:ext cx="10171922" cy="9331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38539" y="2526077"/>
            <a:ext cx="1586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Not confusing at all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070842" y="2526076"/>
            <a:ext cx="1586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Extremely confusing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5581524" y="2660182"/>
            <a:ext cx="2057726" cy="1200329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n>
                  <a:solidFill>
                    <a:sysClr val="windowText" lastClr="000000"/>
                  </a:solidFill>
                </a:ln>
              </a:rPr>
              <a:t>‘</a:t>
            </a:r>
            <a:r>
              <a:rPr lang="en-GB" sz="2400" b="1" dirty="0">
                <a:ln>
                  <a:solidFill>
                    <a:sysClr val="windowText" lastClr="000000"/>
                  </a:solidFill>
                </a:ln>
              </a:rPr>
              <a:t>nice as pie </a:t>
            </a:r>
            <a:r>
              <a:rPr lang="en-GB" sz="2400" dirty="0">
                <a:ln>
                  <a:solidFill>
                    <a:sysClr val="windowText" lastClr="000000"/>
                  </a:solidFill>
                </a:ln>
              </a:rPr>
              <a:t>one moment…’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15127" y="3321909"/>
            <a:ext cx="1823078" cy="1200329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n>
                  <a:solidFill>
                    <a:sysClr val="windowText" lastClr="000000"/>
                  </a:solidFill>
                </a:ln>
              </a:rPr>
              <a:t>‘the b****r’s waiting for me’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501747" y="1027906"/>
            <a:ext cx="1778671" cy="156966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n>
                  <a:solidFill>
                    <a:sysClr val="windowText" lastClr="000000"/>
                  </a:solidFill>
                </a:ln>
              </a:rPr>
              <a:t>‘when that </a:t>
            </a:r>
            <a:r>
              <a:rPr lang="en-GB" sz="2400" b="1" dirty="0">
                <a:ln>
                  <a:solidFill>
                    <a:sysClr val="windowText" lastClr="000000"/>
                  </a:solidFill>
                </a:ln>
              </a:rPr>
              <a:t>red mist </a:t>
            </a:r>
            <a:r>
              <a:rPr lang="en-GB" sz="2400" dirty="0">
                <a:ln>
                  <a:solidFill>
                    <a:sysClr val="windowText" lastClr="000000"/>
                  </a:solidFill>
                </a:ln>
              </a:rPr>
              <a:t>comes down…’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87494" y="1236385"/>
            <a:ext cx="1865555" cy="156966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n>
                  <a:solidFill>
                    <a:sysClr val="windowText" lastClr="000000"/>
                  </a:solidFill>
                </a:ln>
              </a:rPr>
              <a:t>‘everything I’d been </a:t>
            </a:r>
            <a:r>
              <a:rPr lang="en-GB" sz="2400" b="1" dirty="0">
                <a:ln>
                  <a:solidFill>
                    <a:sysClr val="windowText" lastClr="000000"/>
                  </a:solidFill>
                </a:ln>
              </a:rPr>
              <a:t>bottling up </a:t>
            </a:r>
            <a:r>
              <a:rPr lang="en-GB" sz="2400" dirty="0">
                <a:ln>
                  <a:solidFill>
                    <a:sysClr val="windowText" lastClr="000000"/>
                  </a:solidFill>
                </a:ln>
              </a:rPr>
              <a:t>for years’</a:t>
            </a:r>
          </a:p>
        </p:txBody>
      </p:sp>
    </p:spTree>
    <p:extLst>
      <p:ext uri="{BB962C8B-B14F-4D97-AF65-F5344CB8AC3E}">
        <p14:creationId xmlns:p14="http://schemas.microsoft.com/office/powerpoint/2010/main" val="2910433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might Christopher picture when he hears these phrases? What is he supposed to picture?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>
            <a:solidFill>
              <a:srgbClr val="FFC00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>
                <a:ln>
                  <a:solidFill>
                    <a:sysClr val="windowText" lastClr="000000"/>
                  </a:solidFill>
                </a:ln>
              </a:rPr>
              <a:t>‘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</a:rPr>
              <a:t>nice as pie </a:t>
            </a:r>
            <a:r>
              <a:rPr lang="en-GB" dirty="0">
                <a:ln>
                  <a:solidFill>
                    <a:sysClr val="windowText" lastClr="000000"/>
                  </a:solidFill>
                </a:ln>
              </a:rPr>
              <a:t>one moment…’</a:t>
            </a:r>
          </a:p>
          <a:p>
            <a:pPr marL="0" indent="0">
              <a:buNone/>
            </a:pPr>
            <a:r>
              <a:rPr lang="en-GB" dirty="0">
                <a:ln>
                  <a:solidFill>
                    <a:sysClr val="windowText" lastClr="000000"/>
                  </a:solidFill>
                </a:ln>
              </a:rPr>
              <a:t>__________________________________________________________</a:t>
            </a:r>
          </a:p>
          <a:p>
            <a:pPr marL="0" indent="0">
              <a:buNone/>
            </a:pPr>
            <a:r>
              <a:rPr lang="en-GB" dirty="0">
                <a:ln>
                  <a:solidFill>
                    <a:sysClr val="windowText" lastClr="000000"/>
                  </a:solidFill>
                </a:ln>
              </a:rPr>
              <a:t>‘the b****r’s waiting for me’</a:t>
            </a:r>
          </a:p>
          <a:p>
            <a:pPr marL="0" indent="0">
              <a:buNone/>
            </a:pPr>
            <a:r>
              <a:rPr lang="en-GB" dirty="0">
                <a:ln>
                  <a:solidFill>
                    <a:sysClr val="windowText" lastClr="000000"/>
                  </a:solidFill>
                </a:ln>
              </a:rPr>
              <a:t>__________________________________________________________</a:t>
            </a:r>
          </a:p>
          <a:p>
            <a:pPr marL="0" indent="0">
              <a:buNone/>
            </a:pPr>
            <a:r>
              <a:rPr lang="en-GB" dirty="0">
                <a:ln>
                  <a:solidFill>
                    <a:sysClr val="windowText" lastClr="000000"/>
                  </a:solidFill>
                </a:ln>
              </a:rPr>
              <a:t>‘when that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</a:rPr>
              <a:t>red mist </a:t>
            </a:r>
            <a:r>
              <a:rPr lang="en-GB" dirty="0">
                <a:ln>
                  <a:solidFill>
                    <a:sysClr val="windowText" lastClr="000000"/>
                  </a:solidFill>
                </a:ln>
              </a:rPr>
              <a:t>comes down…’</a:t>
            </a:r>
          </a:p>
          <a:p>
            <a:pPr marL="0" indent="0">
              <a:buNone/>
            </a:pPr>
            <a:r>
              <a:rPr lang="en-GB" dirty="0">
                <a:ln>
                  <a:solidFill>
                    <a:sysClr val="windowText" lastClr="000000"/>
                  </a:solidFill>
                </a:ln>
              </a:rPr>
              <a:t>__________________________________________________________</a:t>
            </a:r>
          </a:p>
          <a:p>
            <a:pPr marL="0" indent="0">
              <a:buNone/>
            </a:pPr>
            <a:r>
              <a:rPr lang="en-GB" dirty="0">
                <a:ln>
                  <a:solidFill>
                    <a:sysClr val="windowText" lastClr="000000"/>
                  </a:solidFill>
                </a:ln>
              </a:rPr>
              <a:t>‘everything I’d been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</a:rPr>
              <a:t>bottling up </a:t>
            </a:r>
            <a:r>
              <a:rPr lang="en-GB" dirty="0">
                <a:ln>
                  <a:solidFill>
                    <a:sysClr val="windowText" lastClr="000000"/>
                  </a:solidFill>
                </a:ln>
              </a:rPr>
              <a:t>for years’</a:t>
            </a:r>
          </a:p>
          <a:p>
            <a:pPr marL="0" indent="0">
              <a:buNone/>
            </a:pPr>
            <a:r>
              <a:rPr lang="en-GB" dirty="0">
                <a:ln>
                  <a:solidFill>
                    <a:sysClr val="windowText" lastClr="000000"/>
                  </a:solidFill>
                </a:ln>
              </a:rPr>
              <a:t>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1556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A996A-C053-4DF0-806A-D724480E4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06DA16-7BC7-4A8F-B02E-CA3BE640A9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07604"/>
            <a:ext cx="10515600" cy="2242792"/>
          </a:xfrm>
          <a:ln w="57150">
            <a:solidFill>
              <a:srgbClr val="7030A0"/>
            </a:solidFill>
          </a:ln>
        </p:spPr>
        <p:txBody>
          <a:bodyPr anchor="ctr"/>
          <a:lstStyle/>
          <a:p>
            <a:pPr marL="0" indent="0" algn="ctr">
              <a:buNone/>
            </a:pPr>
            <a:r>
              <a:rPr lang="en-GB" b="1" dirty="0"/>
              <a:t>Hands up:</a:t>
            </a:r>
          </a:p>
          <a:p>
            <a:pPr marL="0" indent="0" algn="ctr">
              <a:buNone/>
            </a:pPr>
            <a:r>
              <a:rPr lang="en-GB" dirty="0"/>
              <a:t>Come up with one word to describe the relationship between Christopher and Ed</a:t>
            </a:r>
          </a:p>
        </p:txBody>
      </p:sp>
    </p:spTree>
    <p:extLst>
      <p:ext uri="{BB962C8B-B14F-4D97-AF65-F5344CB8AC3E}">
        <p14:creationId xmlns:p14="http://schemas.microsoft.com/office/powerpoint/2010/main" val="2006326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4" ma:contentTypeDescription="Create a new document." ma:contentTypeScope="" ma:versionID="4a04ad53359eee12daad147c7916b3fc">
  <xsd:schema xmlns:xsd="http://www.w3.org/2001/XMLSchema" xmlns:xs="http://www.w3.org/2001/XMLSchema" xmlns:p="http://schemas.microsoft.com/office/2006/metadata/properties" xmlns:ns3="a5ca2c14-d559-4d0f-b326-ae05938bf16d" xmlns:ns4="3520c626-eb21-49a0-b42b-66ade828090c" targetNamespace="http://schemas.microsoft.com/office/2006/metadata/properties" ma:root="true" ma:fieldsID="03c1a6022163131f9b201c3a2840994c" ns3:_="" ns4:_="">
    <xsd:import namespace="a5ca2c14-d559-4d0f-b326-ae05938bf16d"/>
    <xsd:import namespace="3520c626-eb21-49a0-b42b-66ade82809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0c626-eb21-49a0-b42b-66ade828090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601FA82-FD9E-4CD7-A404-7CF8F525F3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3520c626-eb21-49a0-b42b-66ade8280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65B81B8-0DC8-41E5-B412-6CCD7C478F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A31AE14-A525-4B29-AE6F-02F8EFB4A4D4}">
  <ds:schemaRefs>
    <ds:schemaRef ds:uri="3520c626-eb21-49a0-b42b-66ade828090c"/>
    <ds:schemaRef ds:uri="http://purl.org/dc/dcmitype/"/>
    <ds:schemaRef ds:uri="http://www.w3.org/XML/1998/namespace"/>
    <ds:schemaRef ds:uri="http://purl.org/dc/elements/1.1/"/>
    <ds:schemaRef ds:uri="a5ca2c14-d559-4d0f-b326-ae05938bf16d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631</TotalTime>
  <Words>257</Words>
  <Application>Microsoft Office PowerPoint</Application>
  <PresentationFormat>Widescreen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Open Sans Light</vt:lpstr>
      <vt:lpstr>Office Theme</vt:lpstr>
      <vt:lpstr>Christopher’s Emotions</vt:lpstr>
      <vt:lpstr>What emotions do you feel on a daily basis?</vt:lpstr>
      <vt:lpstr>Confusion Scale</vt:lpstr>
      <vt:lpstr>What might Christopher picture when he hears these phrases? What is he supposed to picture?</vt:lpstr>
      <vt:lpstr>Plenary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Charis Taylor</dc:creator>
  <cp:lastModifiedBy>Charis Taylor</cp:lastModifiedBy>
  <cp:revision>16</cp:revision>
  <dcterms:created xsi:type="dcterms:W3CDTF">2021-11-08T17:51:59Z</dcterms:created>
  <dcterms:modified xsi:type="dcterms:W3CDTF">2021-11-11T08:20:49Z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